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BF3C09-D061-4FCA-807F-5F483B37AAD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A88B74-0152-4D90-B615-CCA976D15A9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90B0BA-2243-4DF0-88B2-967E03C996E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961C83-9961-4638-B672-C4B0C0B9BA1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2E16369-3D31-475F-856C-C8AD461D6C2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6669E16-0770-4AE4-BEA3-67C3215E66C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308BB24-1DDA-4B5C-A359-2DA1BFCD699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2422063-0358-4685-A920-5EF7C41F0B0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3020512-12FA-47D8-9C7C-A7CF4E32E29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67B7B57-2121-47FD-849D-9238D04C305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78224EB-232F-44BA-8EAC-43FB090DAA8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103CF4-240F-4D02-8D0C-8C6D6E22C8F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D88D099-02B4-4159-A6B9-DEE69532544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8532BBC-BEA9-4A2C-A101-C3C8B709220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88B7E0D-C81F-4CF2-8639-8862F82AC30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0A60AF0-1BF3-4B06-A377-53A934EBDE1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0E628E1-220B-40DA-BF38-6F71E0BD837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DDB4FA-EA13-4E0A-BD8E-7F7D9F79AFD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829A33-B2E2-46ED-8749-4231FF47506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64277B-7326-49C5-B89B-C785F0A4083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B198CD-4E0F-4A85-97A8-D9B6BE24179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BA8EDB-C668-403B-98E5-8F7A0D3D458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8F444A-7230-4A58-81B3-0FF80EDA326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5B48D06-F8B2-48E5-AF12-CA4CA4CC024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li</a:t>
            </a:r>
            <a:r>
              <a:rPr b="0" lang="en-US" sz="4400" spc="-1" strike="noStrike">
                <a:latin typeface="Arial"/>
              </a:rPr>
              <a:t>c</a:t>
            </a:r>
            <a:r>
              <a:rPr b="0" lang="en-US" sz="4400" spc="-1" strike="noStrike">
                <a:latin typeface="Arial"/>
              </a:rPr>
              <a:t>k </a:t>
            </a:r>
            <a:r>
              <a:rPr b="0" lang="en-US" sz="4400" spc="-1" strike="noStrike">
                <a:latin typeface="Arial"/>
              </a:rPr>
              <a:t>to </a:t>
            </a:r>
            <a:r>
              <a:rPr b="0" lang="en-US" sz="4400" spc="-1" strike="noStrike">
                <a:latin typeface="Arial"/>
              </a:rPr>
              <a:t>e</a:t>
            </a:r>
            <a:r>
              <a:rPr b="0" lang="en-US" sz="4400" spc="-1" strike="noStrike">
                <a:latin typeface="Arial"/>
              </a:rPr>
              <a:t>di</a:t>
            </a:r>
            <a:r>
              <a:rPr b="0" lang="en-US" sz="4400" spc="-1" strike="noStrike">
                <a:latin typeface="Arial"/>
              </a:rPr>
              <a:t>t </a:t>
            </a:r>
            <a:r>
              <a:rPr b="0" lang="en-US" sz="4400" spc="-1" strike="noStrike">
                <a:latin typeface="Arial"/>
              </a:rPr>
              <a:t>th</a:t>
            </a:r>
            <a:r>
              <a:rPr b="0" lang="en-US" sz="4400" spc="-1" strike="noStrike">
                <a:latin typeface="Arial"/>
              </a:rPr>
              <a:t>e </a:t>
            </a:r>
            <a:r>
              <a:rPr b="0" lang="en-US" sz="4400" spc="-1" strike="noStrike">
                <a:latin typeface="Arial"/>
              </a:rPr>
              <a:t>tit</a:t>
            </a:r>
            <a:r>
              <a:rPr b="0" lang="en-US" sz="4400" spc="-1" strike="noStrike">
                <a:latin typeface="Arial"/>
              </a:rPr>
              <a:t>le </a:t>
            </a:r>
            <a:r>
              <a:rPr b="0" lang="en-US" sz="4400" spc="-1" strike="noStrike">
                <a:latin typeface="Arial"/>
              </a:rPr>
              <a:t>te</a:t>
            </a:r>
            <a:r>
              <a:rPr b="0" lang="en-US" sz="4400" spc="-1" strike="noStrike">
                <a:latin typeface="Arial"/>
              </a:rPr>
              <a:t>xt </a:t>
            </a:r>
            <a:r>
              <a:rPr b="0" lang="en-US" sz="4400" spc="-1" strike="noStrike">
                <a:latin typeface="Arial"/>
              </a:rPr>
              <a:t>fo</a:t>
            </a:r>
            <a:r>
              <a:rPr b="0" lang="en-US" sz="4400" spc="-1" strike="noStrike">
                <a:latin typeface="Arial"/>
              </a:rPr>
              <a:t>r</a:t>
            </a:r>
            <a:r>
              <a:rPr b="0" lang="en-US" sz="4400" spc="-1" strike="noStrike">
                <a:latin typeface="Arial"/>
              </a:rPr>
              <a:t>m</a:t>
            </a:r>
            <a:r>
              <a:rPr b="0" lang="en-US" sz="4400" spc="-1" strike="noStrike">
                <a:latin typeface="Arial"/>
              </a:rPr>
              <a:t>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47BEE05-9A59-4119-A7B3-CA2B06D10029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37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48DBFCC-E148-4CFB-B478-4F3BC34B01C8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</a:t>
            </a:r>
            <a:r>
              <a:rPr b="0" lang="en-US" sz="4400" spc="-1" strike="noStrike">
                <a:latin typeface="Arial"/>
              </a:rPr>
              <a:t>ck </a:t>
            </a:r>
            <a:r>
              <a:rPr b="0" lang="en-US" sz="4400" spc="-1" strike="noStrike">
                <a:latin typeface="Arial"/>
              </a:rPr>
              <a:t>to </a:t>
            </a:r>
            <a:r>
              <a:rPr b="0" lang="en-US" sz="4400" spc="-1" strike="noStrike">
                <a:latin typeface="Arial"/>
              </a:rPr>
              <a:t>ed</a:t>
            </a:r>
            <a:r>
              <a:rPr b="0" lang="en-US" sz="4400" spc="-1" strike="noStrike">
                <a:latin typeface="Arial"/>
              </a:rPr>
              <a:t>it </a:t>
            </a:r>
            <a:r>
              <a:rPr b="0" lang="en-US" sz="4400" spc="-1" strike="noStrike">
                <a:latin typeface="Arial"/>
              </a:rPr>
              <a:t>th</a:t>
            </a:r>
            <a:r>
              <a:rPr b="0" lang="en-US" sz="4400" spc="-1" strike="noStrike">
                <a:latin typeface="Arial"/>
              </a:rPr>
              <a:t>e </a:t>
            </a:r>
            <a:r>
              <a:rPr b="0" lang="en-US" sz="4400" spc="-1" strike="noStrike">
                <a:latin typeface="Arial"/>
              </a:rPr>
              <a:t>titl</a:t>
            </a:r>
            <a:r>
              <a:rPr b="0" lang="en-US" sz="4400" spc="-1" strike="noStrike">
                <a:latin typeface="Arial"/>
              </a:rPr>
              <a:t>e </a:t>
            </a:r>
            <a:r>
              <a:rPr b="0" lang="en-US" sz="4400" spc="-1" strike="noStrike">
                <a:latin typeface="Arial"/>
              </a:rPr>
              <a:t>te</a:t>
            </a:r>
            <a:r>
              <a:rPr b="0" lang="en-US" sz="4400" spc="-1" strike="noStrike">
                <a:latin typeface="Arial"/>
              </a:rPr>
              <a:t>xt </a:t>
            </a:r>
            <a:r>
              <a:rPr b="0" lang="en-US" sz="4400" spc="-1" strike="noStrike">
                <a:latin typeface="Arial"/>
              </a:rPr>
              <a:t>for</a:t>
            </a:r>
            <a:r>
              <a:rPr b="0" lang="en-US" sz="4400" spc="-1" strike="noStrike">
                <a:latin typeface="Arial"/>
              </a:rPr>
              <a:t>m</a:t>
            </a:r>
            <a:r>
              <a:rPr b="0" lang="en-US" sz="4400" spc="-1" strike="noStrike">
                <a:latin typeface="Arial"/>
              </a:rPr>
              <a:t>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4" descr="A green and purple arrows&#10;&#10;Description automatically generated"/>
          <p:cNvPicPr/>
          <p:nvPr/>
        </p:nvPicPr>
        <p:blipFill>
          <a:blip r:embed="rId1"/>
          <a:stretch/>
        </p:blipFill>
        <p:spPr>
          <a:xfrm>
            <a:off x="0" y="0"/>
            <a:ext cx="12250440" cy="6946200"/>
          </a:xfrm>
          <a:prstGeom prst="rect">
            <a:avLst/>
          </a:prstGeom>
          <a:ln w="0">
            <a:noFill/>
          </a:ln>
        </p:spPr>
      </p:pic>
      <p:sp>
        <p:nvSpPr>
          <p:cNvPr id="83" name="Terminator 5"/>
          <p:cNvSpPr/>
          <p:nvPr/>
        </p:nvSpPr>
        <p:spPr>
          <a:xfrm>
            <a:off x="2541600" y="251496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A372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4" name="Terminator 6"/>
          <p:cNvSpPr/>
          <p:nvPr/>
        </p:nvSpPr>
        <p:spPr>
          <a:xfrm>
            <a:off x="4019400" y="321552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5" name="Terminator 7"/>
          <p:cNvSpPr/>
          <p:nvPr/>
        </p:nvSpPr>
        <p:spPr>
          <a:xfrm>
            <a:off x="3658680" y="444564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R508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6" name="Terminator 8"/>
          <p:cNvSpPr/>
          <p:nvPr/>
        </p:nvSpPr>
        <p:spPr>
          <a:xfrm>
            <a:off x="4650480" y="379296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T345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7" name="Terminator 9"/>
          <p:cNvSpPr/>
          <p:nvPr/>
        </p:nvSpPr>
        <p:spPr>
          <a:xfrm>
            <a:off x="4532400" y="626616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R346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8" name="Terminator 11"/>
          <p:cNvSpPr/>
          <p:nvPr/>
        </p:nvSpPr>
        <p:spPr>
          <a:xfrm>
            <a:off x="6066000" y="56898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89" name="TextBox 12"/>
          <p:cNvSpPr/>
          <p:nvPr/>
        </p:nvSpPr>
        <p:spPr>
          <a:xfrm>
            <a:off x="1101960" y="-457200"/>
            <a:ext cx="552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8dw9_BA286, the page after is JN.1 from 8dw9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0" name=""/>
          <p:cNvSpPr/>
          <p:nvPr/>
        </p:nvSpPr>
        <p:spPr>
          <a:xfrm>
            <a:off x="11658600" y="6511680"/>
            <a:ext cx="6854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(A)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4" descr="A green and yellow arrows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0" y="0"/>
            <a:ext cx="12231360" cy="6935400"/>
          </a:xfrm>
          <a:prstGeom prst="rect">
            <a:avLst/>
          </a:prstGeom>
          <a:ln w="0">
            <a:noFill/>
          </a:ln>
        </p:spPr>
      </p:pic>
      <p:pic>
        <p:nvPicPr>
          <p:cNvPr id="92" name="Picture 5" descr="A green and yellow arrows&#10;&#10;Description automatically generated with medium confidence"/>
          <p:cNvPicPr/>
          <p:nvPr/>
        </p:nvPicPr>
        <p:blipFill>
          <a:blip r:embed="rId2"/>
          <a:stretch/>
        </p:blipFill>
        <p:spPr>
          <a:xfrm>
            <a:off x="0" y="0"/>
            <a:ext cx="12231360" cy="6935400"/>
          </a:xfrm>
          <a:prstGeom prst="rect">
            <a:avLst/>
          </a:prstGeom>
          <a:ln w="0">
            <a:noFill/>
          </a:ln>
        </p:spPr>
      </p:pic>
      <p:sp>
        <p:nvSpPr>
          <p:cNvPr id="93" name="Terminator 6"/>
          <p:cNvSpPr/>
          <p:nvPr/>
        </p:nvSpPr>
        <p:spPr>
          <a:xfrm>
            <a:off x="3428280" y="2610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H339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4" name="Terminator 7"/>
          <p:cNvSpPr/>
          <p:nvPr/>
        </p:nvSpPr>
        <p:spPr>
          <a:xfrm>
            <a:off x="3590280" y="159192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N343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5" name="Terminator 9"/>
          <p:cNvSpPr/>
          <p:nvPr/>
        </p:nvSpPr>
        <p:spPr>
          <a:xfrm>
            <a:off x="4564440" y="242856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T345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6" name="Terminator 11"/>
          <p:cNvSpPr/>
          <p:nvPr/>
        </p:nvSpPr>
        <p:spPr>
          <a:xfrm>
            <a:off x="3590280" y="42156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K440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7" name="Terminator 14"/>
          <p:cNvSpPr/>
          <p:nvPr/>
        </p:nvSpPr>
        <p:spPr>
          <a:xfrm>
            <a:off x="4722480" y="477144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L441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8" name="Terminator 15"/>
          <p:cNvSpPr/>
          <p:nvPr/>
        </p:nvSpPr>
        <p:spPr>
          <a:xfrm>
            <a:off x="4663800" y="605484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H445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9" name=""/>
          <p:cNvSpPr/>
          <p:nvPr/>
        </p:nvSpPr>
        <p:spPr>
          <a:xfrm>
            <a:off x="11658960" y="6511680"/>
            <a:ext cx="6854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(B)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4" descr="A green and purple spirals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0" y="0"/>
            <a:ext cx="12191040" cy="6912360"/>
          </a:xfrm>
          <a:prstGeom prst="rect">
            <a:avLst/>
          </a:prstGeom>
          <a:ln w="0">
            <a:noFill/>
          </a:ln>
        </p:spPr>
      </p:pic>
      <p:sp>
        <p:nvSpPr>
          <p:cNvPr id="101" name="Terminator 5"/>
          <p:cNvSpPr/>
          <p:nvPr/>
        </p:nvSpPr>
        <p:spPr>
          <a:xfrm>
            <a:off x="5536440" y="158364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2" name="Terminator 6"/>
          <p:cNvSpPr/>
          <p:nvPr/>
        </p:nvSpPr>
        <p:spPr>
          <a:xfrm>
            <a:off x="7104960" y="186876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3" name="Terminator 7"/>
          <p:cNvSpPr/>
          <p:nvPr/>
        </p:nvSpPr>
        <p:spPr>
          <a:xfrm>
            <a:off x="6400800" y="25146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D450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4" name="Terminator 8"/>
          <p:cNvSpPr/>
          <p:nvPr/>
        </p:nvSpPr>
        <p:spPr>
          <a:xfrm>
            <a:off x="5427000" y="275868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5" name="TextBox 9"/>
          <p:cNvSpPr/>
          <p:nvPr/>
        </p:nvSpPr>
        <p:spPr>
          <a:xfrm>
            <a:off x="7031520" y="-638280"/>
            <a:ext cx="43981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7xd2 BA286 and Jn.1 is after this for 7xd2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6" name="Terminator 1"/>
          <p:cNvSpPr/>
          <p:nvPr/>
        </p:nvSpPr>
        <p:spPr>
          <a:xfrm>
            <a:off x="6570000" y="36576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Terminator 2"/>
          <p:cNvSpPr/>
          <p:nvPr/>
        </p:nvSpPr>
        <p:spPr>
          <a:xfrm>
            <a:off x="5655600" y="481608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F489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Terminator 3"/>
          <p:cNvSpPr/>
          <p:nvPr/>
        </p:nvSpPr>
        <p:spPr>
          <a:xfrm>
            <a:off x="7941600" y="57150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K483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9" name="Terminator 4"/>
          <p:cNvSpPr/>
          <p:nvPr/>
        </p:nvSpPr>
        <p:spPr>
          <a:xfrm>
            <a:off x="6112800" y="618768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T470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"/>
          <p:cNvSpPr/>
          <p:nvPr/>
        </p:nvSpPr>
        <p:spPr>
          <a:xfrm>
            <a:off x="11658960" y="6511680"/>
            <a:ext cx="6854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(C)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4" descr="A green and blue structure&#10;&#10;Description automatically generated with medium confidence"/>
          <p:cNvPicPr/>
          <p:nvPr/>
        </p:nvPicPr>
        <p:blipFill>
          <a:blip r:embed="rId1"/>
          <a:stretch/>
        </p:blipFill>
        <p:spPr>
          <a:xfrm>
            <a:off x="0" y="0"/>
            <a:ext cx="12191040" cy="6912360"/>
          </a:xfrm>
          <a:prstGeom prst="rect">
            <a:avLst/>
          </a:prstGeom>
          <a:ln w="0">
            <a:noFill/>
          </a:ln>
        </p:spPr>
      </p:pic>
      <p:sp>
        <p:nvSpPr>
          <p:cNvPr id="112" name="Terminator 6"/>
          <p:cNvSpPr/>
          <p:nvPr/>
        </p:nvSpPr>
        <p:spPr>
          <a:xfrm>
            <a:off x="5608800" y="141588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D450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3" name="Terminator 7"/>
          <p:cNvSpPr/>
          <p:nvPr/>
        </p:nvSpPr>
        <p:spPr>
          <a:xfrm>
            <a:off x="4816800" y="18558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R346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4" name="Terminator 8"/>
          <p:cNvSpPr/>
          <p:nvPr/>
        </p:nvSpPr>
        <p:spPr>
          <a:xfrm>
            <a:off x="6262560" y="265176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Y449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5" name="Terminator 10"/>
          <p:cNvSpPr/>
          <p:nvPr/>
        </p:nvSpPr>
        <p:spPr>
          <a:xfrm>
            <a:off x="7033680" y="207108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6" name="Terminator 11"/>
          <p:cNvSpPr/>
          <p:nvPr/>
        </p:nvSpPr>
        <p:spPr>
          <a:xfrm>
            <a:off x="5608800" y="34830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7" name="Terminator 12"/>
          <p:cNvSpPr/>
          <p:nvPr/>
        </p:nvSpPr>
        <p:spPr>
          <a:xfrm>
            <a:off x="4943160" y="42732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Q492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8" name="Terminator 13"/>
          <p:cNvSpPr/>
          <p:nvPr/>
        </p:nvSpPr>
        <p:spPr>
          <a:xfrm>
            <a:off x="5430240" y="506304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T470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9" name="Terminator 14"/>
          <p:cNvSpPr/>
          <p:nvPr/>
        </p:nvSpPr>
        <p:spPr>
          <a:xfrm>
            <a:off x="5791320" y="62928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Y488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0" name="Terminator 15"/>
          <p:cNvSpPr/>
          <p:nvPr/>
        </p:nvSpPr>
        <p:spPr>
          <a:xfrm>
            <a:off x="7593480" y="446652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K483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1" name=""/>
          <p:cNvSpPr/>
          <p:nvPr/>
        </p:nvSpPr>
        <p:spPr>
          <a:xfrm>
            <a:off x="11658960" y="6511680"/>
            <a:ext cx="6854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latin typeface="Arial"/>
              </a:rPr>
              <a:t>(D)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"/>
          <p:cNvSpPr txBox="1"/>
          <p:nvPr/>
        </p:nvSpPr>
        <p:spPr>
          <a:xfrm>
            <a:off x="4114800" y="-914400"/>
            <a:ext cx="32004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ACE2 XBB.1.5 7xo9 XBB.1.5, JN.1 is after this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2191760" cy="6858000"/>
          </a:xfrm>
          <a:prstGeom prst="rect">
            <a:avLst/>
          </a:prstGeom>
          <a:ln w="0">
            <a:noFill/>
          </a:ln>
        </p:spPr>
      </p:pic>
      <p:sp>
        <p:nvSpPr>
          <p:cNvPr id="124" name="Terminator 16"/>
          <p:cNvSpPr/>
          <p:nvPr/>
        </p:nvSpPr>
        <p:spPr>
          <a:xfrm>
            <a:off x="398520" y="64170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Y473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Terminator 17"/>
          <p:cNvSpPr/>
          <p:nvPr/>
        </p:nvSpPr>
        <p:spPr>
          <a:xfrm>
            <a:off x="2913120" y="59598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N487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6" name="Terminator 18"/>
          <p:cNvSpPr/>
          <p:nvPr/>
        </p:nvSpPr>
        <p:spPr>
          <a:xfrm>
            <a:off x="1770120" y="27594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S494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7" name="Terminator 19"/>
          <p:cNvSpPr/>
          <p:nvPr/>
        </p:nvSpPr>
        <p:spPr>
          <a:xfrm>
            <a:off x="2057400" y="18450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Y495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8" name="Terminator 20"/>
          <p:cNvSpPr/>
          <p:nvPr/>
        </p:nvSpPr>
        <p:spPr>
          <a:xfrm>
            <a:off x="3598920" y="23022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Y501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9" name="Terminator 21"/>
          <p:cNvSpPr/>
          <p:nvPr/>
        </p:nvSpPr>
        <p:spPr>
          <a:xfrm>
            <a:off x="2455920" y="13878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G496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0" name="Terminator 22"/>
          <p:cNvSpPr/>
          <p:nvPr/>
        </p:nvSpPr>
        <p:spPr>
          <a:xfrm>
            <a:off x="3141720" y="11430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G502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1" name="Terminator 23"/>
          <p:cNvSpPr/>
          <p:nvPr/>
        </p:nvSpPr>
        <p:spPr>
          <a:xfrm>
            <a:off x="4056120" y="161640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R498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2" name="Terminator 24"/>
          <p:cNvSpPr/>
          <p:nvPr/>
        </p:nvSpPr>
        <p:spPr>
          <a:xfrm>
            <a:off x="4056120" y="825120"/>
            <a:ext cx="973080" cy="212400"/>
          </a:xfrm>
          <a:prstGeom prst="flowChartTerminator">
            <a:avLst/>
          </a:prstGeom>
          <a:solidFill>
            <a:srgbClr val="ffff00">
              <a:alpha val="68000"/>
            </a:srgbClr>
          </a:solidFill>
          <a:ln w="25560">
            <a:solidFill>
              <a:srgbClr val="1d3155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150480" bIns="15048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T500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2024-01-18T14:13:02Z</dcterms:created>
  <dc:creator>Shirish Yasa</dc:creator>
  <dc:description/>
  <dc:language>en-US</dc:language>
  <cp:lastModifiedBy/>
  <dcterms:modified xsi:type="dcterms:W3CDTF">2024-01-21T23:13:35Z</dcterms:modified>
  <cp:revision>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r8>4</vt:r8>
  </property>
</Properties>
</file>